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5" r:id="rId5"/>
    <p:sldId id="268" r:id="rId6"/>
    <p:sldId id="261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4477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3035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4433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6459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6557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Are The Church of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34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 isn’t just a building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With ceiling, walls and floor.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The Church is not just brick and stone,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The Church is so much more.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Are The Church of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561564"/>
            <a:ext cx="8534400" cy="3734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the Church of God,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people are the Church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the Church, the Church of God,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 yes we are!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More than a building,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Church is the people inside.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the Church, the Church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82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61869"/>
            <a:ext cx="8458200" cy="2134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Everyone </a:t>
            </a:r>
            <a:r>
              <a:rPr lang="en-AU" dirty="0">
                <a:solidFill>
                  <a:schemeClr val="bg1"/>
                </a:solidFill>
              </a:rPr>
              <a:t>is welcome here,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Everyone belongs.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Old and young, tall and small,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Come and join our song.</a:t>
            </a:r>
          </a:p>
        </p:txBody>
      </p:sp>
    </p:spTree>
    <p:extLst>
      <p:ext uri="{BB962C8B-B14F-4D97-AF65-F5344CB8AC3E}">
        <p14:creationId xmlns:p14="http://schemas.microsoft.com/office/powerpoint/2010/main" val="31638792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561564"/>
            <a:ext cx="8534400" cy="3734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the Church of God,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people are the Church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the Church, the Church of God,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 yes we are!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More than a building,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Church is the people inside.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the Church, the Church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3005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91821"/>
            <a:ext cx="8534400" cy="2074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This isn’t just for sometimes,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This isn’t just today,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We’ve got to take God’s message out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live it every day.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0412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069564"/>
            <a:ext cx="8534400" cy="41824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the Church of God,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people are the Church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the Church, the Church of God,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 yes we are!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More than a building,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Church is the people inside.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the Church, the Church of God</a:t>
            </a:r>
            <a:r>
              <a:rPr lang="en-AU" b="1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are the Church, the Church of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Are The Church of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1907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264</Words>
  <Application>Microsoft Office PowerPoint</Application>
  <PresentationFormat>Widescreen</PresentationFormat>
  <Paragraphs>43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</cp:revision>
  <dcterms:created xsi:type="dcterms:W3CDTF">2016-02-03T06:15:21Z</dcterms:created>
  <dcterms:modified xsi:type="dcterms:W3CDTF">2016-02-03T06:25:00Z</dcterms:modified>
</cp:coreProperties>
</file>